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3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4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9"/>
  </p:notesMasterIdLst>
  <p:sldIdLst>
    <p:sldId id="257" r:id="rId2"/>
    <p:sldId id="526" r:id="rId3"/>
    <p:sldId id="264" r:id="rId4"/>
    <p:sldId id="265" r:id="rId5"/>
    <p:sldId id="266" r:id="rId6"/>
    <p:sldId id="267" r:id="rId7"/>
    <p:sldId id="258" r:id="rId8"/>
  </p:sldIdLst>
  <p:sldSz cx="10058400" cy="7772400"/>
  <p:notesSz cx="6858000" cy="9144000"/>
  <p:embeddedFontLst>
    <p:embeddedFont>
      <p:font typeface="APLPapaTroll" panose="02000603000000000000" pitchFamily="2" charset="0"/>
      <p:regular r:id="rId10"/>
    </p:embeddedFont>
    <p:embeddedFont>
      <p:font typeface="APLPapaTroll" panose="02000603000000000000" pitchFamily="2" charset="0"/>
      <p:regular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80" userDrawn="1">
          <p15:clr>
            <a:srgbClr val="A4A3A4"/>
          </p15:clr>
        </p15:guide>
        <p15:guide id="2" pos="31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01"/>
    <p:restoredTop sz="94706"/>
  </p:normalViewPr>
  <p:slideViewPr>
    <p:cSldViewPr snapToGrid="0">
      <p:cViewPr varScale="1">
        <p:scale>
          <a:sx n="73" d="100"/>
          <a:sy n="73" d="100"/>
        </p:scale>
        <p:origin x="1920" y="480"/>
      </p:cViewPr>
      <p:guideLst>
        <p:guide orient="horz" pos="3480"/>
        <p:guide pos="31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6FFC42-5455-A748-A178-EBD50872F8A4}" type="datetimeFigureOut">
              <a:rPr lang="en-US" smtClean="0"/>
              <a:t>6/25/25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31925" y="1143000"/>
            <a:ext cx="3994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C1782B-8779-8947-8975-B5454AEAC7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38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803779-4DC4-F33A-7792-665C15CC3B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3728AEF-ECEA-C5C6-9FB3-695142FF53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12DDBCD-AC83-FFEC-140C-D2F6A635C1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1F0F1F-664E-1016-7624-4EC94B0E8C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C1782B-8779-8947-8975-B5454AEAC71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09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DB95DB-3419-3FA4-6216-E24CC0F590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73233F-AB37-BFCD-F143-AE841AFD67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98B158-7FFB-4DA5-6DD4-8CF583CEB8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75C1EC-D9E5-03C5-4688-B7574A0842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C1782B-8779-8947-8975-B5454AEAC71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34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ABC72A-FEEA-42E0-ED7A-CF97E59C10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3A74EFE-213C-7E26-B687-73F98D8DA7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A0B761-4893-33BF-52FA-385F7969A1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F01B9E-EEF1-4D47-62E6-241B230D2F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C1782B-8779-8947-8975-B5454AEAC71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0220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FE53EA-E111-79A2-B008-8A99CBF5B0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46239A9-E5EE-8E80-061C-18E3A77CA6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228F70-97A1-6DA8-3AF5-D09E15FE98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FD4B7B-DAF4-3883-C18C-AEF8625E44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C1782B-8779-8947-8975-B5454AEAC71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230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FAB876-0574-4E72-4086-9D5B790591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7300" y="1272011"/>
            <a:ext cx="7543800" cy="2705947"/>
          </a:xfrm>
        </p:spPr>
        <p:txBody>
          <a:bodyPr anchor="b"/>
          <a:lstStyle>
            <a:lvl1pPr algn="ctr">
              <a:defRPr sz="495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10507C-779F-5D17-20E4-649EE7DA53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57300" y="4082310"/>
            <a:ext cx="7543800" cy="1876530"/>
          </a:xfrm>
        </p:spPr>
        <p:txBody>
          <a:bodyPr/>
          <a:lstStyle>
            <a:lvl1pPr marL="0" indent="0" algn="ctr">
              <a:buNone/>
              <a:defRPr sz="1980"/>
            </a:lvl1pPr>
            <a:lvl2pPr marL="377190" indent="0" algn="ctr">
              <a:buNone/>
              <a:defRPr sz="1650"/>
            </a:lvl2pPr>
            <a:lvl3pPr marL="754380" indent="0" algn="ctr">
              <a:buNone/>
              <a:defRPr sz="1485"/>
            </a:lvl3pPr>
            <a:lvl4pPr marL="1131570" indent="0" algn="ctr">
              <a:buNone/>
              <a:defRPr sz="1320"/>
            </a:lvl4pPr>
            <a:lvl5pPr marL="1508760" indent="0" algn="ctr">
              <a:buNone/>
              <a:defRPr sz="1320"/>
            </a:lvl5pPr>
            <a:lvl6pPr marL="1885950" indent="0" algn="ctr">
              <a:buNone/>
              <a:defRPr sz="1320"/>
            </a:lvl6pPr>
            <a:lvl7pPr marL="2263140" indent="0" algn="ctr">
              <a:buNone/>
              <a:defRPr sz="1320"/>
            </a:lvl7pPr>
            <a:lvl8pPr marL="2640330" indent="0" algn="ctr">
              <a:buNone/>
              <a:defRPr sz="1320"/>
            </a:lvl8pPr>
            <a:lvl9pPr marL="3017520" indent="0" algn="ctr">
              <a:buNone/>
              <a:defRPr sz="13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199FA0-685E-5F16-AE10-66CF20DBE4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8F3DD-26D5-E541-9811-BFA86770F6F6}" type="datetimeFigureOut">
              <a:rPr lang="en-US" smtClean="0"/>
              <a:t>6/25/25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5336AD-F717-F665-26CC-D1B9D9429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72D464-C358-B6B4-836E-914CD1471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C576B-284F-8A4F-BEB2-182C9DF6D3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9887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A8F57A-161C-502A-983B-FC55E1837C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83886B-044D-B5DE-44A9-30877D978A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409848-F48C-CEF6-5739-C88B95031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8F3DD-26D5-E541-9811-BFA86770F6F6}" type="datetimeFigureOut">
              <a:rPr lang="en-US" smtClean="0"/>
              <a:t>6/25/25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1F18E1-4977-96F9-AE99-FD738A8E1D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4BDFB8-DD76-AF1F-968E-0A8987788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C576B-284F-8A4F-BEB2-182C9DF6D3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69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A323845-99D9-BA93-82AD-27FAFF75AC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198043" y="413808"/>
            <a:ext cx="2168843" cy="65867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4EED8E-5292-0ABD-2671-901B0705CA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91515" y="413808"/>
            <a:ext cx="6380798" cy="65867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20A86E-5241-A309-AF0E-7BB5E13988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8F3DD-26D5-E541-9811-BFA86770F6F6}" type="datetimeFigureOut">
              <a:rPr lang="en-US" smtClean="0"/>
              <a:t>6/25/25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6B120F-F470-A118-3608-963EE6006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002791-81C6-EB23-A536-C2CB5501A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C576B-284F-8A4F-BEB2-182C9DF6D3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215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53456-FC83-3551-1B2A-848B765C82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0932AB-982E-3979-87BB-14DA102F77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2BBD57-0553-F48C-282E-717AB169C9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8F3DD-26D5-E541-9811-BFA86770F6F6}" type="datetimeFigureOut">
              <a:rPr lang="en-US" smtClean="0"/>
              <a:t>6/25/25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7F9FCE-0430-A198-4B13-B8CBEC392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CB95D2-A471-700B-9794-C29D67EFD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C576B-284F-8A4F-BEB2-182C9DF6D3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140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A395B3-E35B-C064-EEC6-CC26BCDF2F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276" y="1937705"/>
            <a:ext cx="8675370" cy="3233102"/>
          </a:xfrm>
        </p:spPr>
        <p:txBody>
          <a:bodyPr anchor="b"/>
          <a:lstStyle>
            <a:lvl1pPr>
              <a:defRPr sz="495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09BAB9-10EC-D0E7-5A01-38F9E67D0B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6276" y="5201393"/>
            <a:ext cx="8675370" cy="1700212"/>
          </a:xfrm>
        </p:spPr>
        <p:txBody>
          <a:bodyPr/>
          <a:lstStyle>
            <a:lvl1pPr marL="0" indent="0">
              <a:buNone/>
              <a:defRPr sz="1980">
                <a:solidFill>
                  <a:schemeClr val="tx1">
                    <a:tint val="82000"/>
                  </a:schemeClr>
                </a:solidFill>
              </a:defRPr>
            </a:lvl1pPr>
            <a:lvl2pPr marL="377190" indent="0">
              <a:buNone/>
              <a:defRPr sz="1650">
                <a:solidFill>
                  <a:schemeClr val="tx1">
                    <a:tint val="82000"/>
                  </a:schemeClr>
                </a:solidFill>
              </a:defRPr>
            </a:lvl2pPr>
            <a:lvl3pPr marL="754380" indent="0">
              <a:buNone/>
              <a:defRPr sz="1485">
                <a:solidFill>
                  <a:schemeClr val="tx1">
                    <a:tint val="82000"/>
                  </a:schemeClr>
                </a:solidFill>
              </a:defRPr>
            </a:lvl3pPr>
            <a:lvl4pPr marL="1131570" indent="0">
              <a:buNone/>
              <a:defRPr sz="1320">
                <a:solidFill>
                  <a:schemeClr val="tx1">
                    <a:tint val="82000"/>
                  </a:schemeClr>
                </a:solidFill>
              </a:defRPr>
            </a:lvl4pPr>
            <a:lvl5pPr marL="1508760" indent="0">
              <a:buNone/>
              <a:defRPr sz="1320">
                <a:solidFill>
                  <a:schemeClr val="tx1">
                    <a:tint val="82000"/>
                  </a:schemeClr>
                </a:solidFill>
              </a:defRPr>
            </a:lvl5pPr>
            <a:lvl6pPr marL="1885950" indent="0">
              <a:buNone/>
              <a:defRPr sz="1320">
                <a:solidFill>
                  <a:schemeClr val="tx1">
                    <a:tint val="82000"/>
                  </a:schemeClr>
                </a:solidFill>
              </a:defRPr>
            </a:lvl6pPr>
            <a:lvl7pPr marL="2263140" indent="0">
              <a:buNone/>
              <a:defRPr sz="1320">
                <a:solidFill>
                  <a:schemeClr val="tx1">
                    <a:tint val="82000"/>
                  </a:schemeClr>
                </a:solidFill>
              </a:defRPr>
            </a:lvl7pPr>
            <a:lvl8pPr marL="2640330" indent="0">
              <a:buNone/>
              <a:defRPr sz="1320">
                <a:solidFill>
                  <a:schemeClr val="tx1">
                    <a:tint val="82000"/>
                  </a:schemeClr>
                </a:solidFill>
              </a:defRPr>
            </a:lvl8pPr>
            <a:lvl9pPr marL="3017520" indent="0">
              <a:buNone/>
              <a:defRPr sz="132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9457D-8633-5702-8CB1-A18CFB58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8F3DD-26D5-E541-9811-BFA86770F6F6}" type="datetimeFigureOut">
              <a:rPr lang="en-US" smtClean="0"/>
              <a:t>6/25/25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9F9219-187D-178E-1242-31E941E161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A60EC8-F8A5-DA93-89EB-66D3349E6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C576B-284F-8A4F-BEB2-182C9DF6D3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079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7735BC-512C-A7F1-D716-DEAFA21E4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F6C0E1-DC87-FA40-BC66-09CB823970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1515" y="2069042"/>
            <a:ext cx="4274820" cy="49315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9EDDFC-F73A-EB06-6160-D7420D6104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92065" y="2069042"/>
            <a:ext cx="4274820" cy="49315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D2991D-85C6-6DA5-9C50-B997C20B37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8F3DD-26D5-E541-9811-BFA86770F6F6}" type="datetimeFigureOut">
              <a:rPr lang="en-US" smtClean="0"/>
              <a:t>6/25/25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EA20F5-BF59-D651-326A-B6457C388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EF5942-51EC-3724-AFC9-BBC6EE8B5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C576B-284F-8A4F-BEB2-182C9DF6D3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235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0088ED-D5A4-79EB-3B79-6509D5E64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825" y="413810"/>
            <a:ext cx="8675370" cy="150230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64E4CE-5AA8-A800-3093-A7F4FF6E46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2826" y="1905318"/>
            <a:ext cx="4255174" cy="933767"/>
          </a:xfrm>
        </p:spPr>
        <p:txBody>
          <a:bodyPr anchor="b"/>
          <a:lstStyle>
            <a:lvl1pPr marL="0" indent="0">
              <a:buNone/>
              <a:defRPr sz="1980" b="1"/>
            </a:lvl1pPr>
            <a:lvl2pPr marL="377190" indent="0">
              <a:buNone/>
              <a:defRPr sz="1650" b="1"/>
            </a:lvl2pPr>
            <a:lvl3pPr marL="754380" indent="0">
              <a:buNone/>
              <a:defRPr sz="1485" b="1"/>
            </a:lvl3pPr>
            <a:lvl4pPr marL="1131570" indent="0">
              <a:buNone/>
              <a:defRPr sz="1320" b="1"/>
            </a:lvl4pPr>
            <a:lvl5pPr marL="1508760" indent="0">
              <a:buNone/>
              <a:defRPr sz="1320" b="1"/>
            </a:lvl5pPr>
            <a:lvl6pPr marL="1885950" indent="0">
              <a:buNone/>
              <a:defRPr sz="1320" b="1"/>
            </a:lvl6pPr>
            <a:lvl7pPr marL="2263140" indent="0">
              <a:buNone/>
              <a:defRPr sz="1320" b="1"/>
            </a:lvl7pPr>
            <a:lvl8pPr marL="2640330" indent="0">
              <a:buNone/>
              <a:defRPr sz="1320" b="1"/>
            </a:lvl8pPr>
            <a:lvl9pPr marL="3017520" indent="0">
              <a:buNone/>
              <a:defRPr sz="13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B32752-1324-02A5-64D3-F11AE50CE8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2826" y="2839085"/>
            <a:ext cx="4255174" cy="41758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5D51B6-CC7A-3540-4BB9-8B15679D39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92065" y="1905318"/>
            <a:ext cx="4276130" cy="933767"/>
          </a:xfrm>
        </p:spPr>
        <p:txBody>
          <a:bodyPr anchor="b"/>
          <a:lstStyle>
            <a:lvl1pPr marL="0" indent="0">
              <a:buNone/>
              <a:defRPr sz="1980" b="1"/>
            </a:lvl1pPr>
            <a:lvl2pPr marL="377190" indent="0">
              <a:buNone/>
              <a:defRPr sz="1650" b="1"/>
            </a:lvl2pPr>
            <a:lvl3pPr marL="754380" indent="0">
              <a:buNone/>
              <a:defRPr sz="1485" b="1"/>
            </a:lvl3pPr>
            <a:lvl4pPr marL="1131570" indent="0">
              <a:buNone/>
              <a:defRPr sz="1320" b="1"/>
            </a:lvl4pPr>
            <a:lvl5pPr marL="1508760" indent="0">
              <a:buNone/>
              <a:defRPr sz="1320" b="1"/>
            </a:lvl5pPr>
            <a:lvl6pPr marL="1885950" indent="0">
              <a:buNone/>
              <a:defRPr sz="1320" b="1"/>
            </a:lvl6pPr>
            <a:lvl7pPr marL="2263140" indent="0">
              <a:buNone/>
              <a:defRPr sz="1320" b="1"/>
            </a:lvl7pPr>
            <a:lvl8pPr marL="2640330" indent="0">
              <a:buNone/>
              <a:defRPr sz="1320" b="1"/>
            </a:lvl8pPr>
            <a:lvl9pPr marL="3017520" indent="0">
              <a:buNone/>
              <a:defRPr sz="13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1F26EBC-6FB4-5671-686F-7172216D7DD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92065" y="2839085"/>
            <a:ext cx="4276130" cy="41758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4A78CD-A51C-98D5-7D2C-35A77F5BC2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8F3DD-26D5-E541-9811-BFA86770F6F6}" type="datetimeFigureOut">
              <a:rPr lang="en-US" smtClean="0"/>
              <a:t>6/25/25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59B8743-E3FF-91BA-66A0-773E41176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6E6A14F-DC4A-700D-B3B2-DF13D638A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C576B-284F-8A4F-BEB2-182C9DF6D3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636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75CEA-6318-C20F-773C-988DF154BB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4446EF-7B82-0F30-06CB-DA0ED8F1E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8F3DD-26D5-E541-9811-BFA86770F6F6}" type="datetimeFigureOut">
              <a:rPr lang="en-US" smtClean="0"/>
              <a:t>6/25/25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A80484-FC2B-EDBD-9C49-0CE3700C3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A4BDEB-B3A8-A29E-EA28-32AF2C8E3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C576B-284F-8A4F-BEB2-182C9DF6D3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887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8ABCE16-B375-7198-F691-99347ADAED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8F3DD-26D5-E541-9811-BFA86770F6F6}" type="datetimeFigureOut">
              <a:rPr lang="en-US" smtClean="0"/>
              <a:t>6/25/25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E4A884C-2BCA-7DA0-1646-EE6D492CC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EEBCEA-F27D-739A-52AA-441A54960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C576B-284F-8A4F-BEB2-182C9DF6D3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200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7B76B3-C52E-2E93-A588-5E83E3E025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26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7A8D76-638C-44E8-548B-1BEFFCE61F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6130" y="1119083"/>
            <a:ext cx="5092065" cy="5523442"/>
          </a:xfrm>
        </p:spPr>
        <p:txBody>
          <a:bodyPr/>
          <a:lstStyle>
            <a:lvl1pPr>
              <a:defRPr sz="2640"/>
            </a:lvl1pPr>
            <a:lvl2pPr>
              <a:defRPr sz="2310"/>
            </a:lvl2pPr>
            <a:lvl3pPr>
              <a:defRPr sz="1980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24259B-401B-2539-CFA6-1F3EB2A1FF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320"/>
            </a:lvl1pPr>
            <a:lvl2pPr marL="377190" indent="0">
              <a:buNone/>
              <a:defRPr sz="1155"/>
            </a:lvl2pPr>
            <a:lvl3pPr marL="754380" indent="0">
              <a:buNone/>
              <a:defRPr sz="990"/>
            </a:lvl3pPr>
            <a:lvl4pPr marL="1131570" indent="0">
              <a:buNone/>
              <a:defRPr sz="825"/>
            </a:lvl4pPr>
            <a:lvl5pPr marL="1508760" indent="0">
              <a:buNone/>
              <a:defRPr sz="825"/>
            </a:lvl5pPr>
            <a:lvl6pPr marL="1885950" indent="0">
              <a:buNone/>
              <a:defRPr sz="825"/>
            </a:lvl6pPr>
            <a:lvl7pPr marL="2263140" indent="0">
              <a:buNone/>
              <a:defRPr sz="825"/>
            </a:lvl7pPr>
            <a:lvl8pPr marL="2640330" indent="0">
              <a:buNone/>
              <a:defRPr sz="825"/>
            </a:lvl8pPr>
            <a:lvl9pPr marL="3017520" indent="0">
              <a:buNone/>
              <a:defRPr sz="8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1F4292-4EC7-1442-1C76-6A91AEF611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8F3DD-26D5-E541-9811-BFA86770F6F6}" type="datetimeFigureOut">
              <a:rPr lang="en-US" smtClean="0"/>
              <a:t>6/25/25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579344-72DD-9D65-F9D8-2F6A34F884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321D47-AF58-6A7C-FBF1-74D07FE03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C576B-284F-8A4F-BEB2-182C9DF6D3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891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7D11B-2EC3-A9D6-6346-6A6E90036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26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2FC682E-1401-82BC-A8B2-4F108FFD08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76130" y="1119083"/>
            <a:ext cx="5092065" cy="5523442"/>
          </a:xfrm>
        </p:spPr>
        <p:txBody>
          <a:bodyPr/>
          <a:lstStyle>
            <a:lvl1pPr marL="0" indent="0">
              <a:buNone/>
              <a:defRPr sz="2640"/>
            </a:lvl1pPr>
            <a:lvl2pPr marL="377190" indent="0">
              <a:buNone/>
              <a:defRPr sz="2310"/>
            </a:lvl2pPr>
            <a:lvl3pPr marL="754380" indent="0">
              <a:buNone/>
              <a:defRPr sz="1980"/>
            </a:lvl3pPr>
            <a:lvl4pPr marL="1131570" indent="0">
              <a:buNone/>
              <a:defRPr sz="1650"/>
            </a:lvl4pPr>
            <a:lvl5pPr marL="1508760" indent="0">
              <a:buNone/>
              <a:defRPr sz="1650"/>
            </a:lvl5pPr>
            <a:lvl6pPr marL="1885950" indent="0">
              <a:buNone/>
              <a:defRPr sz="1650"/>
            </a:lvl6pPr>
            <a:lvl7pPr marL="2263140" indent="0">
              <a:buNone/>
              <a:defRPr sz="1650"/>
            </a:lvl7pPr>
            <a:lvl8pPr marL="2640330" indent="0">
              <a:buNone/>
              <a:defRPr sz="1650"/>
            </a:lvl8pPr>
            <a:lvl9pPr marL="3017520" indent="0">
              <a:buNone/>
              <a:defRPr sz="165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023551-B343-8E7F-E99B-F2A3F87F40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320"/>
            </a:lvl1pPr>
            <a:lvl2pPr marL="377190" indent="0">
              <a:buNone/>
              <a:defRPr sz="1155"/>
            </a:lvl2pPr>
            <a:lvl3pPr marL="754380" indent="0">
              <a:buNone/>
              <a:defRPr sz="990"/>
            </a:lvl3pPr>
            <a:lvl4pPr marL="1131570" indent="0">
              <a:buNone/>
              <a:defRPr sz="825"/>
            </a:lvl4pPr>
            <a:lvl5pPr marL="1508760" indent="0">
              <a:buNone/>
              <a:defRPr sz="825"/>
            </a:lvl5pPr>
            <a:lvl6pPr marL="1885950" indent="0">
              <a:buNone/>
              <a:defRPr sz="825"/>
            </a:lvl6pPr>
            <a:lvl7pPr marL="2263140" indent="0">
              <a:buNone/>
              <a:defRPr sz="825"/>
            </a:lvl7pPr>
            <a:lvl8pPr marL="2640330" indent="0">
              <a:buNone/>
              <a:defRPr sz="825"/>
            </a:lvl8pPr>
            <a:lvl9pPr marL="3017520" indent="0">
              <a:buNone/>
              <a:defRPr sz="8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6A68F4-1781-4A06-FB73-52BAD5DE15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8F3DD-26D5-E541-9811-BFA86770F6F6}" type="datetimeFigureOut">
              <a:rPr lang="en-US" smtClean="0"/>
              <a:t>6/25/25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97968D-EEC5-7B8A-CD80-7C4969F9C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724CE6-35D2-163F-7777-4B54BC64B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C576B-284F-8A4F-BEB2-182C9DF6D3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959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806E9A0-1EAE-A029-9EC5-D544461FF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515" y="413810"/>
            <a:ext cx="8675370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F7B4CB-1BD5-C3D5-5C66-6DF5AFFC69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1515" y="2069042"/>
            <a:ext cx="8675370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2AA27E-5109-7994-5256-8E6218F4C9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151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E08F3DD-26D5-E541-9811-BFA86770F6F6}" type="datetimeFigureOut">
              <a:rPr lang="en-US" smtClean="0"/>
              <a:t>6/25/25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309D69-21BF-63C7-D37F-2CBE62A1F6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31845" y="7203865"/>
            <a:ext cx="339471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0F1E76-207A-4FB2-BFD5-6129062206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10374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4C576B-284F-8A4F-BEB2-182C9DF6D3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699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54380" rtl="0" eaLnBrk="1" latinLnBrk="0" hangingPunct="1">
        <a:lnSpc>
          <a:spcPct val="90000"/>
        </a:lnSpc>
        <a:spcBef>
          <a:spcPct val="0"/>
        </a:spcBef>
        <a:buNone/>
        <a:defRPr sz="36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595" indent="-188595" algn="l" defTabSz="754380" rtl="0" eaLnBrk="1" latinLnBrk="0" hangingPunct="1">
        <a:lnSpc>
          <a:spcPct val="90000"/>
        </a:lnSpc>
        <a:spcBef>
          <a:spcPts val="825"/>
        </a:spcBef>
        <a:buFont typeface="Arial" panose="020B0604020202020204" pitchFamily="34" charset="0"/>
        <a:buChar char="•"/>
        <a:defRPr sz="2310" kern="1200">
          <a:solidFill>
            <a:schemeClr val="tx1"/>
          </a:solidFill>
          <a:latin typeface="+mn-lt"/>
          <a:ea typeface="+mn-ea"/>
          <a:cs typeface="+mn-cs"/>
        </a:defRPr>
      </a:lvl1pPr>
      <a:lvl2pPr marL="56578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94297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3pPr>
      <a:lvl4pPr marL="132016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5" kern="1200">
          <a:solidFill>
            <a:schemeClr val="tx1"/>
          </a:solidFill>
          <a:latin typeface="+mn-lt"/>
          <a:ea typeface="+mn-ea"/>
          <a:cs typeface="+mn-cs"/>
        </a:defRPr>
      </a:lvl4pPr>
      <a:lvl5pPr marL="169735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5" kern="1200">
          <a:solidFill>
            <a:schemeClr val="tx1"/>
          </a:solidFill>
          <a:latin typeface="+mn-lt"/>
          <a:ea typeface="+mn-ea"/>
          <a:cs typeface="+mn-cs"/>
        </a:defRPr>
      </a:lvl5pPr>
      <a:lvl6pPr marL="207454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5" kern="1200">
          <a:solidFill>
            <a:schemeClr val="tx1"/>
          </a:solidFill>
          <a:latin typeface="+mn-lt"/>
          <a:ea typeface="+mn-ea"/>
          <a:cs typeface="+mn-cs"/>
        </a:defRPr>
      </a:lvl6pPr>
      <a:lvl7pPr marL="245173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5" kern="1200">
          <a:solidFill>
            <a:schemeClr val="tx1"/>
          </a:solidFill>
          <a:latin typeface="+mn-lt"/>
          <a:ea typeface="+mn-ea"/>
          <a:cs typeface="+mn-cs"/>
        </a:defRPr>
      </a:lvl7pPr>
      <a:lvl8pPr marL="282892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5" kern="1200">
          <a:solidFill>
            <a:schemeClr val="tx1"/>
          </a:solidFill>
          <a:latin typeface="+mn-lt"/>
          <a:ea typeface="+mn-ea"/>
          <a:cs typeface="+mn-cs"/>
        </a:defRPr>
      </a:lvl8pPr>
      <a:lvl9pPr marL="320611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1pPr>
      <a:lvl2pPr marL="37719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2pPr>
      <a:lvl3pPr marL="75438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3pPr>
      <a:lvl4pPr marL="113157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4pPr>
      <a:lvl5pPr marL="150876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6pPr>
      <a:lvl7pPr marL="226314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7pPr>
      <a:lvl8pPr marL="264033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8pPr>
      <a:lvl9pPr marL="301752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3.png"/><Relationship Id="rId18" Type="http://schemas.openxmlformats.org/officeDocument/2006/relationships/hyperlink" Target="http://www.instagram.com/musiccitycounselor" TargetMode="Externa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hyperlink" Target="mailto:%22mailto:laura@musiccityounselor.com%22" TargetMode="External"/><Relationship Id="rId17" Type="http://schemas.openxmlformats.org/officeDocument/2006/relationships/image" Target="../media/image5.png"/><Relationship Id="rId2" Type="http://schemas.openxmlformats.org/officeDocument/2006/relationships/tags" Target="../tags/tag2.xml"/><Relationship Id="rId16" Type="http://schemas.openxmlformats.org/officeDocument/2006/relationships/hyperlink" Target="http://www.facebook.com/musiccitycounselor" TargetMode="External"/><Relationship Id="rId20" Type="http://schemas.openxmlformats.org/officeDocument/2006/relationships/hyperlink" Target="http://www.counselorcollab.com/" TargetMode="Externa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2.png"/><Relationship Id="rId5" Type="http://schemas.openxmlformats.org/officeDocument/2006/relationships/tags" Target="../tags/tag5.xml"/><Relationship Id="rId15" Type="http://schemas.openxmlformats.org/officeDocument/2006/relationships/image" Target="../media/image4.png"/><Relationship Id="rId10" Type="http://schemas.openxmlformats.org/officeDocument/2006/relationships/hyperlink" Target="http://www.teacherspayteachers.com/store/music-city-counselor" TargetMode="External"/><Relationship Id="rId19" Type="http://schemas.openxmlformats.org/officeDocument/2006/relationships/image" Target="../media/image6.png"/><Relationship Id="rId4" Type="http://schemas.openxmlformats.org/officeDocument/2006/relationships/tags" Target="../tags/tag4.xml"/><Relationship Id="rId9" Type="http://schemas.openxmlformats.org/officeDocument/2006/relationships/image" Target="../media/image1.png"/><Relationship Id="rId14" Type="http://schemas.openxmlformats.org/officeDocument/2006/relationships/hyperlink" Target="http://www.musiccitycounselor.com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hyperlink" Target="https://www.teacherspayteachers.com/Store/Sarah-Pecorino-Illustration" TargetMode="External"/><Relationship Id="rId3" Type="http://schemas.openxmlformats.org/officeDocument/2006/relationships/tags" Target="../tags/tag18.xml"/><Relationship Id="rId7" Type="http://schemas.openxmlformats.org/officeDocument/2006/relationships/hyperlink" Target="https://www.teacherspayteachers.com/store/sarebear-designs" TargetMode="External"/><Relationship Id="rId12" Type="http://schemas.openxmlformats.org/officeDocument/2006/relationships/image" Target="../media/image15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12.png"/><Relationship Id="rId11" Type="http://schemas.openxmlformats.org/officeDocument/2006/relationships/hyperlink" Target="https://www.teacherspayteachers.com/Store/G-Is-For-Graphics" TargetMode="Externa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4.png"/><Relationship Id="rId4" Type="http://schemas.openxmlformats.org/officeDocument/2006/relationships/tags" Target="../tags/tag19.xml"/><Relationship Id="rId9" Type="http://schemas.openxmlformats.org/officeDocument/2006/relationships/hyperlink" Target="https://www.teacherspayteachers.com/Store/A-Primary-Kind-Of-Life" TargetMode="External"/><Relationship Id="rId1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hlinkClick r:id="rId10"/>
            <a:extLst>
              <a:ext uri="{FF2B5EF4-FFF2-40B4-BE49-F238E27FC236}">
                <a16:creationId xmlns:a16="http://schemas.microsoft.com/office/drawing/2014/main" id="{914EDC26-E22D-9F5E-DA7E-6E1D0A5DEC4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17134" y="5237349"/>
            <a:ext cx="1167157" cy="1230974"/>
          </a:xfrm>
          <a:prstGeom prst="rect">
            <a:avLst/>
          </a:prstGeom>
        </p:spPr>
      </p:pic>
      <p:pic>
        <p:nvPicPr>
          <p:cNvPr id="23" name="Picture 22">
            <a:hlinkClick r:id="rId12"/>
            <a:extLst>
              <a:ext uri="{FF2B5EF4-FFF2-40B4-BE49-F238E27FC236}">
                <a16:creationId xmlns:a16="http://schemas.microsoft.com/office/drawing/2014/main" id="{D1A0FF10-D26C-F467-141D-4F07BB94924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58009" y="5237349"/>
            <a:ext cx="1167158" cy="1230976"/>
          </a:xfrm>
          <a:prstGeom prst="rect">
            <a:avLst/>
          </a:prstGeom>
        </p:spPr>
      </p:pic>
      <p:pic>
        <p:nvPicPr>
          <p:cNvPr id="24" name="Picture 23">
            <a:hlinkClick r:id="rId14"/>
            <a:extLst>
              <a:ext uri="{FF2B5EF4-FFF2-40B4-BE49-F238E27FC236}">
                <a16:creationId xmlns:a16="http://schemas.microsoft.com/office/drawing/2014/main" id="{6599C32B-7F81-60DB-084E-0F42AA90CBAB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26668" y="5252553"/>
            <a:ext cx="1167158" cy="1230977"/>
          </a:xfrm>
          <a:prstGeom prst="rect">
            <a:avLst/>
          </a:prstGeom>
        </p:spPr>
      </p:pic>
      <p:pic>
        <p:nvPicPr>
          <p:cNvPr id="25" name="Picture 24">
            <a:hlinkClick r:id="rId16"/>
            <a:extLst>
              <a:ext uri="{FF2B5EF4-FFF2-40B4-BE49-F238E27FC236}">
                <a16:creationId xmlns:a16="http://schemas.microsoft.com/office/drawing/2014/main" id="{08B0A404-7462-F0BC-3572-3E093487A042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57881" y="5229477"/>
            <a:ext cx="1167158" cy="1230977"/>
          </a:xfrm>
          <a:prstGeom prst="rect">
            <a:avLst/>
          </a:prstGeom>
        </p:spPr>
      </p:pic>
      <p:pic>
        <p:nvPicPr>
          <p:cNvPr id="27" name="Picture 26">
            <a:hlinkClick r:id="rId18"/>
            <a:extLst>
              <a:ext uri="{FF2B5EF4-FFF2-40B4-BE49-F238E27FC236}">
                <a16:creationId xmlns:a16="http://schemas.microsoft.com/office/drawing/2014/main" id="{B1EC92A5-EAD5-0372-F7FD-321FC8C3241E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84338" y="5234726"/>
            <a:ext cx="1167158" cy="1230977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48D8E7D2-8A9F-3941-2227-026F6CF70638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518223" y="6570086"/>
            <a:ext cx="6986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14"/>
              </a:rPr>
              <a:t>www.musiccitycounselor.com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40FF085-ACBF-CA7C-318F-E7C2F8EE7C84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2940447" y="7114977"/>
            <a:ext cx="6902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20"/>
              </a:rPr>
              <a:t>www.counselorcollab.com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105435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1132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1EF6B10-251A-3FB1-8053-04B6ABA47D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>
            <a:extLst>
              <a:ext uri="{FF2B5EF4-FFF2-40B4-BE49-F238E27FC236}">
                <a16:creationId xmlns:a16="http://schemas.microsoft.com/office/drawing/2014/main" id="{EDFD7318-4F86-C07A-56E1-37A70900A34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5414" y="1261399"/>
            <a:ext cx="98792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latin typeface="APLPAPATROLL" panose="02000603000000000000" pitchFamily="2" charset="0"/>
                <a:ea typeface="APLPAPATROLL" panose="02000603000000000000" pitchFamily="2" charset="0"/>
              </a:rPr>
              <a:t>Angelica Reyes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355CD94-F599-B004-7F84-CFFECC3B5AB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5988" y="5148672"/>
            <a:ext cx="98792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latin typeface="APLPAPATROLL" panose="02000603000000000000" pitchFamily="2" charset="0"/>
                <a:ea typeface="APLPAPATROLL" panose="02000603000000000000" pitchFamily="2" charset="0"/>
              </a:rPr>
              <a:t>Angelica Reyes</a:t>
            </a:r>
          </a:p>
        </p:txBody>
      </p:sp>
    </p:spTree>
    <p:extLst>
      <p:ext uri="{BB962C8B-B14F-4D97-AF65-F5344CB8AC3E}">
        <p14:creationId xmlns:p14="http://schemas.microsoft.com/office/powerpoint/2010/main" val="15749232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03E82D4-79EA-EDA4-DC87-35358408AD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>
            <a:extLst>
              <a:ext uri="{FF2B5EF4-FFF2-40B4-BE49-F238E27FC236}">
                <a16:creationId xmlns:a16="http://schemas.microsoft.com/office/drawing/2014/main" id="{3B4058FE-236D-D950-3258-0458C2DE37F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5414" y="1261399"/>
            <a:ext cx="98792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latin typeface="APLPAPATROLL" panose="02000603000000000000" pitchFamily="2" charset="0"/>
                <a:ea typeface="APLPAPATROLL" panose="02000603000000000000" pitchFamily="2" charset="0"/>
              </a:rPr>
              <a:t>Angelica Reyes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99C0C5D-F224-4A82-1B17-089E489B52A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5988" y="5148672"/>
            <a:ext cx="98792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latin typeface="APLPAPATROLL" panose="02000603000000000000" pitchFamily="2" charset="0"/>
                <a:ea typeface="APLPAPATROLL" panose="02000603000000000000" pitchFamily="2" charset="0"/>
              </a:rPr>
              <a:t>Angelica Reyes</a:t>
            </a:r>
          </a:p>
        </p:txBody>
      </p:sp>
    </p:spTree>
    <p:extLst>
      <p:ext uri="{BB962C8B-B14F-4D97-AF65-F5344CB8AC3E}">
        <p14:creationId xmlns:p14="http://schemas.microsoft.com/office/powerpoint/2010/main" val="8245754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60ABED9-1994-905F-E0B2-58AC986DF7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>
            <a:extLst>
              <a:ext uri="{FF2B5EF4-FFF2-40B4-BE49-F238E27FC236}">
                <a16:creationId xmlns:a16="http://schemas.microsoft.com/office/drawing/2014/main" id="{315E3FB8-EE19-D39F-6198-5685C0A3948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5414" y="1261399"/>
            <a:ext cx="98792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latin typeface="APLPAPATROLL" panose="02000603000000000000" pitchFamily="2" charset="0"/>
                <a:ea typeface="APLPAPATROLL" panose="02000603000000000000" pitchFamily="2" charset="0"/>
              </a:rPr>
              <a:t>Angelica Reyes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59FCB870-9FAB-9D29-9611-06C69F242AC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5988" y="5148672"/>
            <a:ext cx="98792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latin typeface="APLPAPATROLL" panose="02000603000000000000" pitchFamily="2" charset="0"/>
                <a:ea typeface="APLPAPATROLL" panose="02000603000000000000" pitchFamily="2" charset="0"/>
              </a:rPr>
              <a:t>Angelica Reyes</a:t>
            </a:r>
          </a:p>
        </p:txBody>
      </p:sp>
    </p:spTree>
    <p:extLst>
      <p:ext uri="{BB962C8B-B14F-4D97-AF65-F5344CB8AC3E}">
        <p14:creationId xmlns:p14="http://schemas.microsoft.com/office/powerpoint/2010/main" val="2551179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9DBE8ED-B25B-54DC-D748-7E8E13427C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>
            <a:extLst>
              <a:ext uri="{FF2B5EF4-FFF2-40B4-BE49-F238E27FC236}">
                <a16:creationId xmlns:a16="http://schemas.microsoft.com/office/drawing/2014/main" id="{8F42E0B7-75C6-E8A0-C235-D8748F3EA35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5414" y="1261399"/>
            <a:ext cx="98792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latin typeface="APLPAPATROLL" panose="02000603000000000000" pitchFamily="2" charset="0"/>
                <a:ea typeface="APLPAPATROLL" panose="02000603000000000000" pitchFamily="2" charset="0"/>
              </a:rPr>
              <a:t>Angelica Reyes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D0E9FE3-3893-71EA-E30E-4AA9DEDB191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4840" y="5210694"/>
            <a:ext cx="98792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latin typeface="APLPAPATROLL" panose="02000603000000000000" pitchFamily="2" charset="0"/>
                <a:ea typeface="APLPAPATROLL" panose="02000603000000000000" pitchFamily="2" charset="0"/>
              </a:rPr>
              <a:t>Angelica Reyes</a:t>
            </a:r>
          </a:p>
        </p:txBody>
      </p:sp>
    </p:spTree>
    <p:extLst>
      <p:ext uri="{BB962C8B-B14F-4D97-AF65-F5344CB8AC3E}">
        <p14:creationId xmlns:p14="http://schemas.microsoft.com/office/powerpoint/2010/main" val="20310790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7"/>
            <a:extLst>
              <a:ext uri="{FF2B5EF4-FFF2-40B4-BE49-F238E27FC236}">
                <a16:creationId xmlns:a16="http://schemas.microsoft.com/office/drawing/2014/main" id="{90045B2E-10C3-475D-DEE3-0289EA3037A7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209" y="6216011"/>
            <a:ext cx="1407886" cy="140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hlinkClick r:id="rId9"/>
            <a:extLst>
              <a:ext uri="{FF2B5EF4-FFF2-40B4-BE49-F238E27FC236}">
                <a16:creationId xmlns:a16="http://schemas.microsoft.com/office/drawing/2014/main" id="{F81A6606-0253-70AD-4A0D-7A113AA524AE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012" y="6216011"/>
            <a:ext cx="1407886" cy="1492548"/>
          </a:xfrm>
          <a:prstGeom prst="rect">
            <a:avLst/>
          </a:prstGeom>
        </p:spPr>
      </p:pic>
      <p:pic>
        <p:nvPicPr>
          <p:cNvPr id="5" name="Picture 4" descr="A black background with white text&#10;&#10;Description automatically generated with medium confidence">
            <a:hlinkClick r:id="rId11"/>
            <a:extLst>
              <a:ext uri="{FF2B5EF4-FFF2-40B4-BE49-F238E27FC236}">
                <a16:creationId xmlns:a16="http://schemas.microsoft.com/office/drawing/2014/main" id="{3A4F85A1-753D-0328-A42B-F9CFB4153312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959" y="6197919"/>
            <a:ext cx="1425566" cy="1425566"/>
          </a:xfrm>
          <a:prstGeom prst="rect">
            <a:avLst/>
          </a:prstGeom>
        </p:spPr>
      </p:pic>
      <p:pic>
        <p:nvPicPr>
          <p:cNvPr id="6" name="Picture 5">
            <a:hlinkClick r:id="rId13"/>
            <a:extLst>
              <a:ext uri="{FF2B5EF4-FFF2-40B4-BE49-F238E27FC236}">
                <a16:creationId xmlns:a16="http://schemas.microsoft.com/office/drawing/2014/main" id="{D857346A-DD1B-6922-06DF-A5904F240E06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5423" y="6186579"/>
            <a:ext cx="1425567" cy="1425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2597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1558</TotalTime>
  <Words>30</Words>
  <Application>Microsoft Macintosh PowerPoint</Application>
  <PresentationFormat>Custom</PresentationFormat>
  <Paragraphs>14</Paragraphs>
  <Slides>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APLPapaTroll</vt:lpstr>
      <vt:lpstr>APLPapaTroll</vt:lpstr>
      <vt:lpstr>Aptos Display</vt:lpstr>
      <vt:lpstr>Aptos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11</cp:revision>
  <dcterms:created xsi:type="dcterms:W3CDTF">2025-06-24T21:38:57Z</dcterms:created>
  <dcterms:modified xsi:type="dcterms:W3CDTF">2025-06-25T23:49:50Z</dcterms:modified>
</cp:coreProperties>
</file>